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Balsamiq Sans" panose="020B0604020202020204" charset="-52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CCCCCC"/>
          </p15:clr>
        </p15:guide>
        <p15:guide id="2" orient="horz" pos="454">
          <p15:clr>
            <a:srgbClr val="CCCCCC"/>
          </p15:clr>
        </p15:guide>
        <p15:guide id="3" pos="2880">
          <p15:clr>
            <a:srgbClr val="CCCCCC"/>
          </p15:clr>
        </p15:guide>
        <p15:guide id="4" orient="horz" pos="737">
          <p15:clr>
            <a:srgbClr val="CCCCCC"/>
          </p15:clr>
        </p15:guide>
        <p15:guide id="5" pos="231">
          <p15:clr>
            <a:srgbClr val="CCCCCC"/>
          </p15:clr>
        </p15:guide>
        <p15:guide id="6" pos="283">
          <p15:clr>
            <a:srgbClr val="747775"/>
          </p15:clr>
        </p15:guide>
        <p15:guide id="7" orient="horz" pos="1020">
          <p15:clr>
            <a:srgbClr val="747775"/>
          </p15:clr>
        </p15:guide>
        <p15:guide id="8" orient="horz" pos="935">
          <p15:clr>
            <a:srgbClr val="747775"/>
          </p15:clr>
        </p15:guide>
        <p15:guide id="9" pos="2608">
          <p15:clr>
            <a:srgbClr val="747775"/>
          </p15:clr>
        </p15:guide>
        <p15:guide id="10" orient="horz" pos="1361">
          <p15:clr>
            <a:srgbClr val="747775"/>
          </p15:clr>
        </p15:guide>
        <p15:guide id="11" orient="horz" pos="1274">
          <p15:clr>
            <a:srgbClr val="747775"/>
          </p15:clr>
        </p15:guide>
        <p15:guide id="12" pos="5477">
          <p15:clr>
            <a:srgbClr val="747775"/>
          </p15:clr>
        </p15:guide>
        <p15:guide id="13" pos="5412">
          <p15:clr>
            <a:srgbClr val="747775"/>
          </p15:clr>
        </p15:guide>
        <p15:guide id="14" pos="3175">
          <p15:clr>
            <a:srgbClr val="747775"/>
          </p15:clr>
        </p15:guide>
        <p15:guide id="15" pos="3124">
          <p15:clr>
            <a:srgbClr val="747775"/>
          </p15:clr>
        </p15:guide>
        <p15:guide id="16" orient="horz" pos="107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3240"/>
        <p:guide orient="horz" pos="454"/>
        <p:guide pos="2880"/>
        <p:guide orient="horz" pos="737"/>
        <p:guide pos="231"/>
        <p:guide pos="283"/>
        <p:guide orient="horz" pos="1020"/>
        <p:guide orient="horz" pos="935"/>
        <p:guide pos="2608"/>
        <p:guide orient="horz" pos="1361"/>
        <p:guide orient="horz" pos="1274"/>
        <p:guide pos="5477"/>
        <p:guide pos="5412"/>
        <p:guide pos="3175"/>
        <p:guide pos="3124"/>
        <p:guide orient="horz" pos="10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4467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f418cc6da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f418cc6da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24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49b99f45e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904" y="586509"/>
            <a:ext cx="55299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49b99f45ef_0_36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37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49b99f45e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49b99f45e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748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4e2b7009c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904" y="586509"/>
            <a:ext cx="55299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4e2b7009c9_0_77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0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e2b7009c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4e2b7009c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451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4e2b7009c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904" y="586509"/>
            <a:ext cx="55299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4e2b7009c9_0_136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77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e2b7009c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4e2b7009c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277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4e2b7009c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904" y="586509"/>
            <a:ext cx="55299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4e2b7009c9_0_192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04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e2b7009c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e2b7009c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813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e2b7009c9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904" y="586509"/>
            <a:ext cx="55299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4e2b7009c9_0_355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40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57bff930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57bff930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08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3c45750d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3c45750d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63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53c45750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53c45750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28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53c45750d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53c45750d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219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49b99f45e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49b99f45e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668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34dc477b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34dc477b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26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9b99f45e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9b99f45e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736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49b99f45e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49b99f45e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804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49b99f45e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49b99f45e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41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072013" y="4357306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ЭПИЧНЫЙ ТИМБИЛДИНГ</a:t>
            </a:r>
            <a:endParaRPr sz="1200" b="1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/>
        </p:nvSpPr>
        <p:spPr>
          <a:xfrm>
            <a:off x="4959275" y="1484050"/>
            <a:ext cx="38889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Официальное название игры «До-ре-ми-фа-соль-ля-си-понг» практически </a:t>
            </a:r>
            <a:b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не используется по понятным причинам. </a:t>
            </a: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Команды получают в своё распоряжение </a:t>
            </a:r>
            <a:b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комплект водопроводных труб, из которых надо собрать музыкальные инструменты и правильно сыграть несколько популярных мелодий при помощи ракеток для пинг-понга. Победит команда, которая будет точнее соперника.   </a:t>
            </a: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Игра противопоказана людям с идеальным слухом! </a:t>
            </a: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457841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050" y="720000"/>
            <a:ext cx="3448899" cy="5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/>
          <p:nvPr/>
        </p:nvSpPr>
        <p:spPr>
          <a:xfrm>
            <a:off x="366275" y="2022225"/>
            <a:ext cx="4578300" cy="2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Эпичное противостояние сотрудников шоколадной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фабрики «Синий ноябрь» и концерна «Бабайковский»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 ниве спорта.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Вместо ворот — гигантская кондитерская коробка.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Вместо конфет — специальные мячи. Задача: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с помощью точных бросков уложить три своих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«конфеты» в ряд быстрее соперника.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Игра идёт в несколько раундов, по результатом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которых определяется победитель. 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Коробку конфет можно брендировать. По умолчанию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мы играем в шоколадный набор «Мишка на сервере»</a:t>
            </a:r>
            <a:r>
              <a:rPr lang="ru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119" name="Google Shape;119;p24"/>
          <p:cNvPicPr preferRelativeResize="0"/>
          <p:nvPr/>
        </p:nvPicPr>
        <p:blipFill rotWithShape="1">
          <a:blip r:embed="rId3">
            <a:alphaModFix/>
          </a:blip>
          <a:srcRect t="49" b="59"/>
          <a:stretch/>
        </p:blipFill>
        <p:spPr>
          <a:xfrm>
            <a:off x="4565586" y="0"/>
            <a:ext cx="457841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0475" y="548625"/>
            <a:ext cx="2511551" cy="124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/>
        </p:nvSpPr>
        <p:spPr>
          <a:xfrm>
            <a:off x="4628950" y="3526450"/>
            <a:ext cx="78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75"/>
            <a:ext cx="91439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/>
        </p:nvSpPr>
        <p:spPr>
          <a:xfrm>
            <a:off x="4959275" y="2022225"/>
            <a:ext cx="3950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Спорт, родом из Техаса, к которому допускаются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все, кто хоть раз кидал шляпу на вешалку.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Вместо вешалки используется спортивный кактус, но суть игры та же — точно набрасывать шляпы.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«Шляпоборье» включает три командных дисциплины на владение шляпой. Ключ к победе — скорость, меткость и нахрап!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132" name="Google Shape;132;p26"/>
          <p:cNvPicPr preferRelativeResize="0"/>
          <p:nvPr/>
        </p:nvPicPr>
        <p:blipFill rotWithShape="1">
          <a:blip r:embed="rId3">
            <a:alphaModFix/>
          </a:blip>
          <a:srcRect t="49" b="59"/>
          <a:stretch/>
        </p:blipFill>
        <p:spPr>
          <a:xfrm>
            <a:off x="11" y="0"/>
            <a:ext cx="457841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8275" y="578313"/>
            <a:ext cx="3370726" cy="118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75"/>
            <a:ext cx="91439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/>
        </p:nvSpPr>
        <p:spPr>
          <a:xfrm>
            <a:off x="366275" y="2022225"/>
            <a:ext cx="4172400" cy="28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Спортивная дисциплина, которую можно описать фразой: «Идёт медведь по лесу, видит — машина горит. Сел в неё и сгорел».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Команды соревнуются в искусстве пантомимы.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Задача: передать по цепочке слова, составляющие древний анекдот. 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В финале цепочки — «огневой рубеж», на котором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надо правильно подобрать мишень с нужным словом.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Победит команда, которая точнее и быстрее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соперника воспроизведёт бородатую шутку на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своём рубеже.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144" name="Google Shape;144;p28"/>
          <p:cNvPicPr preferRelativeResize="0"/>
          <p:nvPr/>
        </p:nvPicPr>
        <p:blipFill rotWithShape="1">
          <a:blip r:embed="rId3">
            <a:alphaModFix/>
          </a:blip>
          <a:srcRect t="49" b="59"/>
          <a:stretch/>
        </p:blipFill>
        <p:spPr>
          <a:xfrm>
            <a:off x="4565586" y="0"/>
            <a:ext cx="457841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25" y="541188"/>
            <a:ext cx="2983751" cy="125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75"/>
            <a:ext cx="91439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/>
        </p:nvSpPr>
        <p:spPr>
          <a:xfrm>
            <a:off x="4959275" y="2022225"/>
            <a:ext cx="3854100" cy="29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Подвижная интеллектуальная игра, родом из Японии, посвящённая ремонту дорожного полотна.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Задача команды: быстрее соперников освободить игровое поле от дорожных конусов со своей маркировкой.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В этой эстафете важны скорость, сноровка, наблюдательность и командная память. 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Примечательный факт: последний чемпионат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 «Тояматоканавингу» проходил в 2010 году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в Исландии во время извержения вулкана Эйяфьядлайёкюдль.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156" name="Google Shape;156;p30"/>
          <p:cNvPicPr preferRelativeResize="0"/>
          <p:nvPr/>
        </p:nvPicPr>
        <p:blipFill rotWithShape="1">
          <a:blip r:embed="rId3">
            <a:alphaModFix/>
          </a:blip>
          <a:srcRect t="49" b="59"/>
          <a:stretch/>
        </p:blipFill>
        <p:spPr>
          <a:xfrm>
            <a:off x="11" y="0"/>
            <a:ext cx="457841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113" y="584938"/>
            <a:ext cx="2988724" cy="117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75"/>
            <a:ext cx="91439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 l="39" r="49"/>
          <a:stretch/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366275" y="1484050"/>
            <a:ext cx="3992700" cy="30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Угадал звук? Сразу хук! Спорт, в котором одинаково важны хороший слух и быстрая реакция.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Команды соревнуются в угадывании звуков, которые издают окружающие нас предметы и явления: это — ключи упали на пол, а это — чай вскипел, тут — ветер в камине, а так звучит марал во время гона.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Как только игрок узнал звук, надо тут же ударить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 боксёрской груше и дать правильный ответ. Если ответ неверный — раунд остаётся за командой соперников.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Игра идёт до финального гонга. У каждой команды своя груша, так что быстрой победы случайным нокаутом ждать не стоит.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609" y="0"/>
            <a:ext cx="457339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022">
            <a:off x="816916" y="656661"/>
            <a:ext cx="2870216" cy="704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/>
        </p:nvSpPr>
        <p:spPr>
          <a:xfrm>
            <a:off x="4959275" y="2022225"/>
            <a:ext cx="3832800" cy="25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Дед Мазай, проведя семь лет в Тибете, возвращается в</a:t>
            </a: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родное село, чтобы обучать зайцев боевому ка-ма-но.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Соревнуются две команды. Испытание проходит </a:t>
            </a:r>
            <a:b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в</a:t>
            </a: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эстафетном режиме.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Задача игрока: преодолеть полосу препятствий характерным для зайца способом, победить соперника на пальцах и овладеть его морковью.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Победит команда, которая соберёт больший урожай по итогам игры. </a:t>
            </a:r>
            <a:endParaRPr sz="1200">
              <a:solidFill>
                <a:srgbClr val="4D285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3600" marR="0" lvl="0" indent="-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0"/>
            <a:ext cx="457339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8650" y="639000"/>
            <a:ext cx="3319398" cy="12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/>
        </p:nvSpPr>
        <p:spPr>
          <a:xfrm>
            <a:off x="366275" y="1484050"/>
            <a:ext cx="4088400" cy="3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Подвид тенниса, зародившийся в багажном терминале аэропорта парка Серенгети.  </a:t>
            </a: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Играем всем, что можно найти в забытом чемодане — томик Дарьи Донцовой, доска для шахмат, сковорода (почему нет?!). Что достанется каждому игроку — определяет жребий. </a:t>
            </a: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Задача: передавая мяч друг другу с помощью доставшихся «ракеток», забить его в кольцо. </a:t>
            </a: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Дисклеймер: ни один пассажирский чемодан </a:t>
            </a:r>
            <a:b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</a:b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не пострадал. Весь инвентарь создан по заказу </a:t>
            </a: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D2853"/>
                </a:solidFill>
                <a:highlight>
                  <a:srgbClr val="FFFFFF"/>
                </a:highlight>
                <a:latin typeface="Balsamiq Sans"/>
                <a:ea typeface="Balsamiq Sans"/>
                <a:cs typeface="Balsamiq Sans"/>
                <a:sym typeface="Balsamiq Sans"/>
              </a:rPr>
              <a:t>«Федерации чемотенниса России»!</a:t>
            </a:r>
            <a:endParaRPr sz="1200">
              <a:solidFill>
                <a:srgbClr val="4D2853"/>
              </a:solidFill>
              <a:highlight>
                <a:srgbClr val="FFFFFF"/>
              </a:highlight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586" y="0"/>
            <a:ext cx="457841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675" y="660773"/>
            <a:ext cx="3777275" cy="592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259</Words>
  <Application>Microsoft Office PowerPoint</Application>
  <PresentationFormat>Экран (16:9)</PresentationFormat>
  <Paragraphs>65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Balsamiq Sans</vt:lpstr>
      <vt:lpstr>Calibri</vt:lpstr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modified xsi:type="dcterms:W3CDTF">2023-08-07T14:54:27Z</dcterms:modified>
</cp:coreProperties>
</file>